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A57AB7-1999-457D-BC3E-04062BEB64FB}" type="datetimeFigureOut">
              <a:rPr lang="en-US" smtClean="0"/>
              <a:t>5/26/2010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FA963A9-E23C-43AB-9E40-7EB7BAECF2E4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youtube.com/watch?v=u7zwrzEyzk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ture.org/initiatives/climatechange/calculator/" TargetMode="External"/><Relationship Id="rId2" Type="http://schemas.openxmlformats.org/officeDocument/2006/relationships/hyperlink" Target="http://www.carbonfootprint.com/calculator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omepower.com/hom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Carbon Footprint Reduction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By</a:t>
            </a:r>
          </a:p>
          <a:p>
            <a:pPr algn="ctr"/>
            <a:r>
              <a:rPr lang="en-US" dirty="0" smtClean="0"/>
              <a:t>Briana </a:t>
            </a:r>
            <a:r>
              <a:rPr lang="en-US" dirty="0" smtClean="0"/>
              <a:t>Genovesi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carbon footprint?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the measure of a person’s contribution to global warming</a:t>
            </a:r>
          </a:p>
          <a:p>
            <a:r>
              <a:rPr lang="en-US" dirty="0" smtClean="0"/>
              <a:t>Pretty much every human action from watching TV to buying food has a carbon cost</a:t>
            </a:r>
          </a:p>
          <a:p>
            <a:r>
              <a:rPr lang="en-US" dirty="0" smtClean="0"/>
              <a:t>Watching a plasma TV for 3 hours emits 250 kilograms of carbon each year</a:t>
            </a:r>
          </a:p>
          <a:p>
            <a:r>
              <a:rPr lang="en-US" dirty="0" smtClean="0"/>
              <a:t>Consuming electricity is one of the main factors of a carbon footprint</a:t>
            </a:r>
            <a:endParaRPr lang="en-US" dirty="0"/>
          </a:p>
        </p:txBody>
      </p:sp>
      <p:pic>
        <p:nvPicPr>
          <p:cNvPr id="4" name="Picture 3" descr="Carbon-Footprint-8-18-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5410200"/>
            <a:ext cx="1235086" cy="121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carbon do we emit?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 house gases has risen rapidly in the past 2 centuries so far</a:t>
            </a:r>
          </a:p>
          <a:p>
            <a:r>
              <a:rPr lang="en-US" dirty="0" smtClean="0"/>
              <a:t>It’s levels today are higher then in the last six hundred and fifty thousands years</a:t>
            </a:r>
          </a:p>
          <a:p>
            <a:r>
              <a:rPr lang="en-US" dirty="0" smtClean="0"/>
              <a:t>In 1995 each person was responsible for 1 ton of carbon emissions</a:t>
            </a:r>
          </a:p>
          <a:p>
            <a:r>
              <a:rPr lang="en-US" dirty="0" smtClean="0"/>
              <a:t>Even if all carbon emissions  are stopped the earth would still be warmed for a century</a:t>
            </a:r>
            <a:endParaRPr lang="en-US" dirty="0"/>
          </a:p>
        </p:txBody>
      </p:sp>
      <p:pic>
        <p:nvPicPr>
          <p:cNvPr id="4" name="Picture 3" descr="image0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5181600"/>
            <a:ext cx="2133600" cy="128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I can do to reduce my carbon footprint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Turning down my heater in the winter and using the fan more in the summer</a:t>
            </a:r>
          </a:p>
          <a:p>
            <a:r>
              <a:rPr lang="en-US" dirty="0" smtClean="0"/>
              <a:t>Buying more carbon friendly food products</a:t>
            </a:r>
          </a:p>
          <a:p>
            <a:r>
              <a:rPr lang="en-US" dirty="0" smtClean="0"/>
              <a:t>Walking or biking to more places instead of driving</a:t>
            </a:r>
          </a:p>
          <a:p>
            <a:r>
              <a:rPr lang="en-US" dirty="0" smtClean="0"/>
              <a:t>Recycle  more of our products </a:t>
            </a:r>
          </a:p>
          <a:p>
            <a:r>
              <a:rPr lang="en-US" dirty="0" smtClean="0"/>
              <a:t>Unplugging electronics that are not in use</a:t>
            </a:r>
          </a:p>
          <a:p>
            <a:r>
              <a:rPr lang="en-US" dirty="0" smtClean="0"/>
              <a:t>Use less hot water in the shower</a:t>
            </a:r>
            <a:endParaRPr lang="en-US" dirty="0"/>
          </a:p>
        </p:txBody>
      </p:sp>
      <p:pic>
        <p:nvPicPr>
          <p:cNvPr id="4" name="Picture 3" descr="cyc_mountain_bikin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77000" y="4114800"/>
            <a:ext cx="1943100" cy="1943100"/>
          </a:xfrm>
          <a:prstGeom prst="rect">
            <a:avLst/>
          </a:prstGeom>
        </p:spPr>
      </p:pic>
      <p:pic>
        <p:nvPicPr>
          <p:cNvPr id="5" name="Picture 4" descr="LG24000BTUWindowAirConditioner%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5181600"/>
            <a:ext cx="13716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you can do to reduce your carbon footprint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Reuse products that can be used</a:t>
            </a:r>
          </a:p>
          <a:p>
            <a:r>
              <a:rPr lang="en-US" dirty="0" smtClean="0"/>
              <a:t>Take shorter showers with less hot water</a:t>
            </a:r>
          </a:p>
          <a:p>
            <a:r>
              <a:rPr lang="en-US" dirty="0" smtClean="0"/>
              <a:t>Limiting the amount of fossil fuels we use daily</a:t>
            </a:r>
          </a:p>
          <a:p>
            <a:r>
              <a:rPr lang="en-US" dirty="0" smtClean="0"/>
              <a:t>Heat homes with gas or oil instead of heaters</a:t>
            </a:r>
          </a:p>
          <a:p>
            <a:r>
              <a:rPr lang="en-US" dirty="0" smtClean="0"/>
              <a:t>Use longer lasting materials like light bulbs</a:t>
            </a:r>
          </a:p>
          <a:p>
            <a:r>
              <a:rPr lang="en-US" dirty="0" smtClean="0"/>
              <a:t>Use cleaner sources of energy</a:t>
            </a:r>
          </a:p>
          <a:p>
            <a:pPr>
              <a:buNone/>
            </a:pPr>
            <a:r>
              <a:rPr lang="en-US" smtClean="0">
                <a:hlinkClick r:id="rId2"/>
              </a:rPr>
              <a:t>http</a:t>
            </a:r>
            <a:r>
              <a:rPr lang="en-US" smtClean="0">
                <a:hlinkClick r:id="rId2"/>
              </a:rPr>
              <a:t>://</a:t>
            </a:r>
            <a:r>
              <a:rPr lang="en-US" smtClean="0">
                <a:hlinkClick r:id="rId2"/>
              </a:rPr>
              <a:t>www.youtube.com/watch?v=u7zwrzEyzkA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4" name="Picture 3" descr="ist2_2056780_finger_point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2800" y="1371601"/>
            <a:ext cx="1291391" cy="13862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www.carbonfootprint.com/calculator.aspx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http://www.nature.org/initiatives/climatechange/calculator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http://homepower.com/home</a:t>
            </a:r>
            <a:r>
              <a:rPr lang="en-US" dirty="0" smtClean="0">
                <a:hlinkClick r:id="rId4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</TotalTime>
  <Words>252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Carbon Footprint Reduction</vt:lpstr>
      <vt:lpstr>What is a carbon footprint?</vt:lpstr>
      <vt:lpstr>How much carbon do we emit?</vt:lpstr>
      <vt:lpstr>What I can do to reduce my carbon footprint</vt:lpstr>
      <vt:lpstr>What you can do to reduce your carbon footprint</vt:lpstr>
      <vt:lpstr>Works Cited</vt:lpstr>
    </vt:vector>
  </TitlesOfParts>
  <Company>Scotia-Glenville Central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Carbon Footprint Reduction</dc:title>
  <dc:creator>10bgenov</dc:creator>
  <cp:lastModifiedBy>10bgenov</cp:lastModifiedBy>
  <cp:revision>15</cp:revision>
  <dcterms:created xsi:type="dcterms:W3CDTF">2010-05-26T16:14:24Z</dcterms:created>
  <dcterms:modified xsi:type="dcterms:W3CDTF">2010-05-26T16:54:01Z</dcterms:modified>
</cp:coreProperties>
</file>